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Lst>
  <p:sldIdLst>
    <p:sldId id="306" r:id="rId4"/>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96236" autoAdjust="0"/>
  </p:normalViewPr>
  <p:slideViewPr>
    <p:cSldViewPr snapToGrid="0" snapToObjects="1" showGuides="1">
      <p:cViewPr varScale="1">
        <p:scale>
          <a:sx n="22" d="100"/>
          <a:sy n="22" d="100"/>
        </p:scale>
        <p:origin x="1228"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772045" y="13127378"/>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78313" y="17315000"/>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accurately model the decay of a 1-D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5"/>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1768"/>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6582</TotalTime>
  <Words>940</Words>
  <Application>Microsoft Office PowerPoint</Application>
  <PresentationFormat>Custom</PresentationFormat>
  <Paragraphs>27</Paragraphs>
  <Slides>1</Slides>
  <Notes>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vt:i4>
      </vt:variant>
    </vt:vector>
  </HeadingPairs>
  <TitlesOfParts>
    <vt:vector size="10" baseType="lpstr">
      <vt:lpstr>Aktiv Grotesk</vt:lpstr>
      <vt:lpstr>Arial</vt:lpstr>
      <vt:lpstr>Calibri</vt:lpstr>
      <vt:lpstr>Calibri Light</vt:lpstr>
      <vt:lpstr>Cambria Math</vt:lpstr>
      <vt:lpstr>Neue Haas Grotesk Text Pro</vt:lpstr>
      <vt:lpstr>FOUR COLUMN - 1</vt:lpstr>
      <vt:lpstr>Custom Design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128</cp:revision>
  <cp:lastPrinted>2018-10-04T13:58:04Z</cp:lastPrinted>
  <dcterms:created xsi:type="dcterms:W3CDTF">2018-05-04T16:01:53Z</dcterms:created>
  <dcterms:modified xsi:type="dcterms:W3CDTF">2023-08-01T03:23:13Z</dcterms:modified>
</cp:coreProperties>
</file>